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756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0E2917-724A-FB7B-4439-C8D5C181D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703D40-9F5C-E236-C393-9FF006B81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79B01B-2DFB-9FFA-2CC3-1BCEA821D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5D2A7-F24B-4603-B3A0-4AC7E0B048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5000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1C245-70C5-74BE-43E9-67BB94A991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6F5D94-83AE-930F-A299-A247D869EA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E5BC6-3145-3163-E9CA-565A9327E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3B677-443E-470D-B3EF-E7326EB9C3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7874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620128-6EDF-8126-C2BC-2F9C43ED1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A84A07-37CC-17AA-55DD-04F97AA5A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B747-B568-1CF1-74C0-146949B9A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F26D2-4567-4D17-82D2-5F59AA1537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1807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E54584-B5B8-AE77-0981-2DC9EB9EB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E6C5D5-758A-9E45-0FEE-D41FF12E5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66473-3ACD-2F15-4F22-0C6C724B7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CCCBDE-E180-4AB9-8258-CD33D6214B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5541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59C28-7144-3364-C8FD-9F0C432BE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2CB914-1009-24F5-15BE-4862155D2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E834B3-680C-4532-0F21-851C8C717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E5CB06-6030-40C5-AE7F-15C2787F1D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0693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6C26AD1-D61E-B1F6-9F31-7CF840CB1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C08564-F703-2734-1407-9EED2B6C9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2CC9DE0-729C-3FAE-5923-967EAA359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FF805-93BD-4A31-9BEB-6AEA9B2DBA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6033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B3F54A2-CF30-F8AA-B708-4974C2634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503AF04-3E27-5FDD-C824-465FFC704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03871AE-60D1-185B-5F42-E69C1375F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7FB70-3E74-4BE7-BF55-DEABEDB5B6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8789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E8AC7F60-D184-8091-32DE-25DB9A5709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23FC75DA-12F3-DD42-95E1-E3B77A3158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C756D44-863D-2134-B74D-72031A41E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E73E7-2BF0-4093-B768-18D9C4D3ED2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595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1C62919-F22F-9449-F5BE-7C74B0FCC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A7DDE7E-4869-8B5B-091E-6C6656760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88FCA1B-EC14-30ED-963A-C918A09FF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B64A6-71E2-4C42-B9ED-EE2313F6C5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7979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933503-E4F7-6E85-3F30-492108C30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9593EAF-43A5-1117-16DC-47EBA495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7E5ACD9-F32F-0D25-50D1-DBF4B8010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F1D7B-233E-4D12-A994-373E8BA2A6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927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A767986-52CD-FCFE-80B0-EF8E2E7CD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111D0FA-C1CB-1B8C-53DE-F0983BCE1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66678A3-3968-6F97-CB13-0A5AAEEDF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5D53A-8F67-4F07-AE28-652C33FA72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0317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641F897-6EA4-D3D9-2E81-3BFF9E0D79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8A58C44-4467-A682-4BFB-FD4FBA327C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6AEF4-3D06-E54F-7999-5B1FF606EF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B7A14-8414-A18B-5EC4-433608C293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7EC856-A251-82E4-7690-D56BA4D711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7CC8A2-2CBC-4FD1-B7F2-3DDDB364E0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EEB2288A-392F-EF4B-63CD-023063A94BC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28775"/>
            <a:ext cx="9144000" cy="287972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'Mid all the traffic of the ways,</a:t>
            </a:r>
          </a:p>
          <a:p>
            <a:r>
              <a:rPr lang="en-US" altLang="en-US" sz="4000" dirty="0" err="1"/>
              <a:t>Turmoils</a:t>
            </a:r>
            <a:r>
              <a:rPr lang="en-US" altLang="en-US" sz="4000" dirty="0"/>
              <a:t> without, within,</a:t>
            </a:r>
          </a:p>
          <a:p>
            <a:r>
              <a:rPr lang="en-US" altLang="en-US" sz="4000" dirty="0"/>
              <a:t>Make in my heart a quiet place,</a:t>
            </a:r>
          </a:p>
          <a:p>
            <a:r>
              <a:rPr lang="en-US" altLang="en-US" sz="4000" dirty="0"/>
              <a:t>And come and dwell therein: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BD55D29D-5214-37F5-8EB6-50272A16E70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651000"/>
            <a:ext cx="9144000" cy="3556000"/>
          </a:xfrm>
        </p:spPr>
        <p:txBody>
          <a:bodyPr/>
          <a:lstStyle/>
          <a:p>
            <a:r>
              <a:rPr lang="en-US" altLang="en-US" dirty="0"/>
              <a:t>Verse 2 </a:t>
            </a:r>
          </a:p>
          <a:p>
            <a:r>
              <a:rPr lang="en-US" altLang="en-US" sz="4000" dirty="0"/>
              <a:t>A little shrine of quietness,</a:t>
            </a:r>
          </a:p>
          <a:p>
            <a:r>
              <a:rPr lang="en-US" altLang="en-US" sz="4000" dirty="0"/>
              <a:t>All sacred to thyself,</a:t>
            </a:r>
          </a:p>
          <a:p>
            <a:r>
              <a:rPr lang="en-US" altLang="en-US" sz="4000" dirty="0"/>
              <a:t>Where thou shalt all my soul possess,</a:t>
            </a:r>
          </a:p>
          <a:p>
            <a:r>
              <a:rPr lang="en-US" altLang="en-US" sz="4000" dirty="0"/>
              <a:t>And I may find myself: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9248FE94-589A-6021-0556-ADB2C8253D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73237"/>
            <a:ext cx="9144000" cy="3311525"/>
          </a:xfrm>
        </p:spPr>
        <p:txBody>
          <a:bodyPr/>
          <a:lstStyle/>
          <a:p>
            <a:r>
              <a:rPr lang="en-US" altLang="en-US" dirty="0"/>
              <a:t>Verse 3 </a:t>
            </a:r>
          </a:p>
          <a:p>
            <a:r>
              <a:rPr lang="en-US" altLang="en-US" sz="4000" dirty="0"/>
              <a:t>A little place of mystic grace,</a:t>
            </a:r>
          </a:p>
          <a:p>
            <a:r>
              <a:rPr lang="en-US" altLang="en-US" sz="4000" dirty="0"/>
              <a:t>Of self and sin swept bare,</a:t>
            </a:r>
          </a:p>
          <a:p>
            <a:r>
              <a:rPr lang="en-US" altLang="en-US" sz="4000" dirty="0"/>
              <a:t>Where I may look into thy face,</a:t>
            </a:r>
          </a:p>
          <a:p>
            <a:r>
              <a:rPr lang="en-US" altLang="en-US" sz="4000" dirty="0"/>
              <a:t>And talk with thee in prayer.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6">
            <a:extLst>
              <a:ext uri="{FF2B5EF4-FFF2-40B4-BE49-F238E27FC236}">
                <a16:creationId xmlns:a16="http://schemas.microsoft.com/office/drawing/2014/main" id="{00FF3AAD-BFF9-ABD1-8803-273DE8402B3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1006"/>
            <a:ext cx="9144000" cy="3455987"/>
          </a:xfrm>
        </p:spPr>
        <p:txBody>
          <a:bodyPr/>
          <a:lstStyle/>
          <a:p>
            <a:r>
              <a:rPr lang="en-US" altLang="en-US" dirty="0"/>
              <a:t>Verse 4 </a:t>
            </a:r>
          </a:p>
          <a:p>
            <a:r>
              <a:rPr lang="en-US" altLang="en-US" sz="4000" dirty="0"/>
              <a:t>Come, occupy my silent place,</a:t>
            </a:r>
          </a:p>
          <a:p>
            <a:r>
              <a:rPr lang="en-US" altLang="en-US" sz="4000" dirty="0"/>
              <a:t>And make thy dwelling there!</a:t>
            </a:r>
          </a:p>
          <a:p>
            <a:r>
              <a:rPr lang="en-US" altLang="en-US" sz="4000" dirty="0"/>
              <a:t>More grace is wrought in quietness</a:t>
            </a:r>
          </a:p>
          <a:p>
            <a:r>
              <a:rPr lang="en-US" altLang="en-US" sz="4000" dirty="0"/>
              <a:t>Than any is aware.</a:t>
            </a:r>
          </a:p>
        </p:txBody>
      </p:sp>
      <p:sp>
        <p:nvSpPr>
          <p:cNvPr id="5123" name="TextBox 9">
            <a:extLst>
              <a:ext uri="{FF2B5EF4-FFF2-40B4-BE49-F238E27FC236}">
                <a16:creationId xmlns:a16="http://schemas.microsoft.com/office/drawing/2014/main" id="{C447903F-CA22-E09E-98D5-C66A6BBE7F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949950"/>
            <a:ext cx="2376487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’Mid all the traffic of the ways </a:t>
            </a:r>
          </a:p>
          <a:p>
            <a:pPr eaLnBrk="1" hangingPunct="1"/>
            <a:r>
              <a:rPr lang="en-US" altLang="en-US" sz="1100"/>
              <a:t>John Oxenham (1852-1941)</a:t>
            </a:r>
          </a:p>
          <a:p>
            <a:pPr eaLnBrk="1" hangingPunct="1"/>
            <a:r>
              <a:rPr lang="en-US" altLang="en-US" sz="1100"/>
              <a:t>© The General of The Salvation Army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132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Perth Fortress Salvos</dc:creator>
  <cp:lastModifiedBy>Narelle Wheaton</cp:lastModifiedBy>
  <cp:revision>4</cp:revision>
  <dcterms:created xsi:type="dcterms:W3CDTF">1998-11-12T07:40:50Z</dcterms:created>
  <dcterms:modified xsi:type="dcterms:W3CDTF">2023-07-27T02:55:13Z</dcterms:modified>
</cp:coreProperties>
</file>